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07067" y="0"/>
            <a:ext cx="7766936" cy="6858000"/>
          </a:xfrm>
        </p:spPr>
        <p:txBody>
          <a:bodyPr/>
          <a:lstStyle/>
          <a:p>
            <a:pPr algn="ctr"/>
            <a:r>
              <a:rPr lang="ru-RU" sz="4000" b="1" dirty="0"/>
              <a:t>ИНДИВИДУАЛЬНЫЙ ПРОЕКТ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3200" dirty="0"/>
              <a:t>на тему</a:t>
            </a:r>
            <a:br>
              <a:rPr lang="ru-RU" sz="3200" dirty="0"/>
            </a:br>
            <a:r>
              <a:rPr lang="ru-RU" b="1" dirty="0"/>
              <a:t> </a:t>
            </a:r>
            <a:r>
              <a:rPr lang="ru-RU" sz="3600" b="1" dirty="0"/>
              <a:t>«</a:t>
            </a:r>
            <a:r>
              <a:rPr lang="ru-RU" sz="3600" dirty="0"/>
              <a:t>Влияние рекламы на психику подростков</a:t>
            </a:r>
            <a:r>
              <a:rPr lang="ru-RU" sz="3600" b="1" dirty="0"/>
              <a:t>»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по дисциплине</a:t>
            </a:r>
            <a:br>
              <a:rPr lang="ru-RU" sz="3600" dirty="0"/>
            </a:br>
            <a:r>
              <a:rPr lang="ru-RU" sz="3600" b="1" dirty="0"/>
              <a:t> «</a:t>
            </a:r>
            <a:r>
              <a:rPr lang="ru-RU" sz="3600" dirty="0"/>
              <a:t>Биология</a:t>
            </a:r>
            <a:r>
              <a:rPr lang="ru-RU" sz="3600" b="1" dirty="0"/>
              <a:t>»</a:t>
            </a:r>
            <a:br>
              <a:rPr lang="ru-RU" sz="3600" b="1" dirty="0"/>
            </a:br>
            <a:r>
              <a:rPr lang="ru-RU" sz="2400" dirty="0"/>
              <a:t>Обучающийся: Суворова Карина</a:t>
            </a:r>
            <a:br>
              <a:rPr lang="ru-RU" sz="2400" dirty="0"/>
            </a:br>
            <a:r>
              <a:rPr lang="ru-RU" sz="2400" dirty="0"/>
              <a:t>Класс 11«А»</a:t>
            </a:r>
            <a:br>
              <a:rPr lang="ru-RU" sz="2400" dirty="0"/>
            </a:br>
            <a:r>
              <a:rPr lang="ru-RU" sz="2400" dirty="0"/>
              <a:t>Руководитель проекта Г.В. </a:t>
            </a:r>
            <a:r>
              <a:rPr lang="ru-RU" sz="2400" dirty="0" err="1"/>
              <a:t>Кальченко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2400" dirty="0" smtClean="0"/>
              <a:t>2022г.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90068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Влияние рекламы на подростков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Результаты условно могут быть сгруппированы в зависимости от двух характеристик: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1.	«отрицательное воздействие» (реклама распространяет стереотипы, приводящие к социально </a:t>
            </a:r>
            <a:r>
              <a:rPr lang="ru-RU" dirty="0" err="1"/>
              <a:t>девиантному</a:t>
            </a:r>
            <a:r>
              <a:rPr lang="ru-RU" dirty="0"/>
              <a:t> или опасному поведению) </a:t>
            </a:r>
          </a:p>
          <a:p>
            <a:r>
              <a:rPr lang="ru-RU" dirty="0"/>
              <a:t>2.	«положительное воздействие» (реклама обогащает информацией из различных областей знаний, расширяет представления о привычных вещах или отношениях).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210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4000"/>
            <a:ext cx="8596668" cy="1320800"/>
          </a:xfrm>
        </p:spPr>
        <p:txBody>
          <a:bodyPr/>
          <a:lstStyle/>
          <a:p>
            <a:r>
              <a:rPr lang="ru-RU" dirty="0" smtClean="0"/>
              <a:t>  Опрос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9394" y="1985857"/>
            <a:ext cx="5950212" cy="31640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1788" y="1985857"/>
            <a:ext cx="5950212" cy="316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095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58469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итоге:</a:t>
            </a:r>
          </a:p>
          <a:p>
            <a:r>
              <a:rPr lang="ru-RU" dirty="0"/>
              <a:t>- Большинство относится нейтрально к рекламе, независимо от пола.</a:t>
            </a:r>
          </a:p>
          <a:p>
            <a:r>
              <a:rPr lang="ru-RU" dirty="0"/>
              <a:t>- Большая часть не доверяет рекламе.</a:t>
            </a:r>
          </a:p>
          <a:p>
            <a:r>
              <a:rPr lang="ru-RU" dirty="0"/>
              <a:t>- На большинство реклама не влияет при решении покупки товаров.</a:t>
            </a:r>
          </a:p>
          <a:p>
            <a:r>
              <a:rPr lang="ru-RU" dirty="0"/>
              <a:t>- Большинство опрошенных предпочли бы отсутствие рекламы.</a:t>
            </a:r>
          </a:p>
          <a:p>
            <a:r>
              <a:rPr lang="ru-RU" dirty="0"/>
              <a:t>- Большинству нравится реклама фильмов и книг.</a:t>
            </a:r>
          </a:p>
          <a:p>
            <a:r>
              <a:rPr lang="ru-RU" dirty="0"/>
              <a:t>- В основном подростки запоминают рекламу.</a:t>
            </a:r>
          </a:p>
          <a:p>
            <a:r>
              <a:rPr lang="ru-RU" dirty="0"/>
              <a:t>- При виде рекламы подростки испытывают скуку, в меньшей степени раздражение.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666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Проведенное исследование показало, что реклама, безусловно, влияет на детей различных возрастных групп, особенно младших подростков, играет решающую роль в формировании потребительских предпочтений. Некоторые школьники узнают рекламные ролики по визуальному ряду, звуковому сопровождению, воспроизводят отдельные высказывания, выражения, мелодии.</a:t>
            </a:r>
          </a:p>
          <a:p>
            <a:r>
              <a:rPr lang="ru-RU" dirty="0"/>
              <a:t>Тем не менее, по результатам опроса видно, что большинство подростков от 11 до 18 лет не доверяют рекламе, не подвержены влиянию рекламы на решение о приобретении товаров, хотели бы отсутствие рекламы и предпочитают рекламу фильмов и книг, что не так плохо.</a:t>
            </a:r>
          </a:p>
          <a:p>
            <a:r>
              <a:rPr lang="ru-RU" dirty="0"/>
              <a:t>Таким образом, можно сделать вывод, что результаты рекламного воздействия имеют неоднозначный характер, далеко не всегда отрицательный, что напрямую зависит от возраста, уровня психического развития подростка, его интересов и жизненных целей.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725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2930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143029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Цель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: исследование влияния рекламы на подростков</a:t>
            </a:r>
          </a:p>
        </p:txBody>
      </p:sp>
    </p:spTree>
    <p:extLst>
      <p:ext uri="{BB962C8B-B14F-4D97-AF65-F5344CB8AC3E}">
        <p14:creationId xmlns:p14="http://schemas.microsoft.com/office/powerpoint/2010/main" val="3410479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	</a:t>
            </a:r>
            <a:r>
              <a:rPr lang="ru-RU" sz="2000" dirty="0"/>
              <a:t>Выяснить, что такое реклама.</a:t>
            </a:r>
          </a:p>
          <a:p>
            <a:r>
              <a:rPr lang="ru-RU" sz="2000" dirty="0"/>
              <a:t>2.	Изучить историю возникновения рекламы.</a:t>
            </a:r>
          </a:p>
          <a:p>
            <a:r>
              <a:rPr lang="ru-RU" sz="2000" dirty="0"/>
              <a:t>3.	Узнать виды рекламы.</a:t>
            </a:r>
          </a:p>
          <a:p>
            <a:r>
              <a:rPr lang="ru-RU" sz="2000" dirty="0"/>
              <a:t>4.	Узнать, что такое «Психология рекламы».</a:t>
            </a:r>
          </a:p>
          <a:p>
            <a:r>
              <a:rPr lang="ru-RU" sz="2000" dirty="0"/>
              <a:t>5.	Узнать принципы воздействия рекламы на подростка.</a:t>
            </a:r>
          </a:p>
          <a:p>
            <a:r>
              <a:rPr lang="ru-RU" sz="2000" dirty="0"/>
              <a:t>6.	Узнать положительные и отрицательные стороны рекламы.</a:t>
            </a:r>
          </a:p>
          <a:p>
            <a:r>
              <a:rPr lang="ru-RU" sz="2000" dirty="0"/>
              <a:t>7.	Узнать способы воздействия рекламы на подростков.</a:t>
            </a:r>
          </a:p>
          <a:p>
            <a:r>
              <a:rPr lang="ru-RU" sz="2000" dirty="0"/>
              <a:t>8.	Провести опрос среди подростков.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512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: зная психологические приёмы производителей рекламы, можно защитить себя или оградить от негативного влияния и воздействия рекламы.</a:t>
            </a:r>
          </a:p>
        </p:txBody>
      </p:sp>
    </p:spTree>
    <p:extLst>
      <p:ext uri="{BB962C8B-B14F-4D97-AF65-F5344CB8AC3E}">
        <p14:creationId xmlns:p14="http://schemas.microsoft.com/office/powerpoint/2010/main" val="1671723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рекламы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Основываясь на первоначальной цели, реклама бывает:</a:t>
            </a:r>
          </a:p>
          <a:p>
            <a:r>
              <a:rPr lang="ru-RU" dirty="0" smtClean="0"/>
              <a:t>1</a:t>
            </a:r>
            <a:r>
              <a:rPr lang="ru-RU" dirty="0"/>
              <a:t>.	Коммерческая или </a:t>
            </a:r>
            <a:r>
              <a:rPr lang="ru-RU" dirty="0" smtClean="0"/>
              <a:t>экономическая</a:t>
            </a:r>
          </a:p>
          <a:p>
            <a:r>
              <a:rPr lang="ru-RU" dirty="0"/>
              <a:t>2.	</a:t>
            </a:r>
            <a:r>
              <a:rPr lang="ru-RU" dirty="0" smtClean="0"/>
              <a:t>Политическая</a:t>
            </a:r>
          </a:p>
          <a:p>
            <a:r>
              <a:rPr lang="ru-RU" dirty="0"/>
              <a:t>3.	</a:t>
            </a:r>
            <a:r>
              <a:rPr lang="ru-RU" dirty="0" smtClean="0"/>
              <a:t>Социальная</a:t>
            </a:r>
          </a:p>
          <a:p>
            <a:pPr marL="0" indent="0">
              <a:buNone/>
            </a:pPr>
            <a:r>
              <a:rPr lang="ru-RU" dirty="0"/>
              <a:t>Существует несколько видов интернет-рекламы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/>
              <a:t>•	Контекстная </a:t>
            </a:r>
            <a:r>
              <a:rPr lang="ru-RU" dirty="0" smtClean="0"/>
              <a:t>реклама</a:t>
            </a:r>
          </a:p>
          <a:p>
            <a:pPr marL="0" indent="0">
              <a:buNone/>
            </a:pPr>
            <a:r>
              <a:rPr lang="ru-RU" dirty="0"/>
              <a:t>•	Медийная </a:t>
            </a:r>
            <a:r>
              <a:rPr lang="ru-RU" dirty="0" smtClean="0"/>
              <a:t>реклама</a:t>
            </a:r>
          </a:p>
          <a:p>
            <a:pPr marL="0" indent="0">
              <a:buNone/>
            </a:pPr>
            <a:r>
              <a:rPr lang="ru-RU" dirty="0"/>
              <a:t>•	Вирусная </a:t>
            </a:r>
            <a:r>
              <a:rPr lang="ru-RU" dirty="0" smtClean="0"/>
              <a:t>реклама</a:t>
            </a:r>
          </a:p>
          <a:p>
            <a:pPr marL="0" indent="0">
              <a:buNone/>
            </a:pPr>
            <a:r>
              <a:rPr lang="ru-RU" dirty="0"/>
              <a:t>•	Таргетированная </a:t>
            </a:r>
            <a:r>
              <a:rPr lang="ru-RU" dirty="0" smtClean="0"/>
              <a:t>реклама 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9788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Психология рекламы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11300"/>
            <a:ext cx="8596668" cy="5067299"/>
          </a:xfrm>
        </p:spPr>
        <p:txBody>
          <a:bodyPr>
            <a:normAutofit/>
          </a:bodyPr>
          <a:lstStyle/>
          <a:p>
            <a:r>
              <a:rPr lang="ru-RU" dirty="0"/>
              <a:t>По мнению многих выдающихся психологов, одной из основных потребностей человека, непосредственно влияющей на формирование его личности и индивидуальности, является потребность, которую авторы называют по-разному: потребность в самоуважении, самоактуализации, престиже, чувстве собственного достоинства, мотивации достижения успеха, самопрезентации, в так называемом «образе Я» и пр.</a:t>
            </a:r>
          </a:p>
          <a:p>
            <a:r>
              <a:rPr lang="ru-RU" dirty="0"/>
              <a:t>Человек покупает товар не только для того, чтобы употребить его по назначению, но и чтобы самому почувствовать себя значимой личностью и </a:t>
            </a:r>
            <a:r>
              <a:rPr lang="ru-RU" dirty="0" smtClean="0"/>
              <a:t>чтобы </a:t>
            </a:r>
            <a:r>
              <a:rPr lang="ru-RU" dirty="0"/>
              <a:t>дать это почувствовать значимым для себя </a:t>
            </a:r>
            <a:r>
              <a:rPr lang="ru-RU" dirty="0" smtClean="0"/>
              <a:t>людям.</a:t>
            </a:r>
          </a:p>
          <a:p>
            <a:r>
              <a:rPr lang="ru-RU" dirty="0"/>
              <a:t>Конечно, реклама может просто информировать или убеждать, говорить о пользе, выгоде или уникальности товара, или, например, о решении проблем потребителя, улучшении качества его жизни и т. д. Но в любом случае коммерчески наиболее эффективной окажется та реклама, которая будет обращена к первоосновам личности потребителя, его фундаментальным мотивам, среди которых мотивация честолюбия и престижа оказывается одной из самых сильных.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657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</a:t>
            </a:r>
            <a:r>
              <a:rPr lang="ru-RU" dirty="0"/>
              <a:t>воздействия рекламы на подростков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Основные </a:t>
            </a:r>
            <a:r>
              <a:rPr lang="ru-RU" dirty="0"/>
              <a:t>принципы воздействия рекламы на подростка:</a:t>
            </a:r>
          </a:p>
          <a:p>
            <a:r>
              <a:rPr lang="ru-RU" dirty="0"/>
              <a:t>•	Убеждающие слова</a:t>
            </a:r>
          </a:p>
          <a:p>
            <a:r>
              <a:rPr lang="ru-RU" dirty="0"/>
              <a:t>•	Приём «Эмоциональность»</a:t>
            </a:r>
          </a:p>
          <a:p>
            <a:r>
              <a:rPr lang="ru-RU" dirty="0"/>
              <a:t>•	Использование цифр и конкретных фактов</a:t>
            </a:r>
          </a:p>
          <a:p>
            <a:r>
              <a:rPr lang="ru-RU" dirty="0"/>
              <a:t>•	Метод пробуждения страха</a:t>
            </a:r>
          </a:p>
          <a:p>
            <a:r>
              <a:rPr lang="ru-RU" dirty="0"/>
              <a:t>•	Использование слогана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5938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подросткового периода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933699"/>
            <a:ext cx="8596668" cy="369570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Подростковый возраст диктует:</a:t>
            </a:r>
          </a:p>
          <a:p>
            <a:r>
              <a:rPr lang="ru-RU" dirty="0"/>
              <a:t>- Узнать свои границы</a:t>
            </a:r>
          </a:p>
          <a:p>
            <a:r>
              <a:rPr lang="ru-RU" dirty="0"/>
              <a:t>- Расширить свои границы.</a:t>
            </a:r>
          </a:p>
          <a:p>
            <a:r>
              <a:rPr lang="ru-RU" dirty="0"/>
              <a:t>- Потребность шагнуть за край.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2053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восприятия рекламы по гендерному признаку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</a:t>
            </a:r>
            <a:r>
              <a:rPr lang="ru-RU" dirty="0"/>
              <a:t>женщин это чаще одежда, обувь, товары для детей и косметика, а у мужчин мобильные телефоны и планшеты, автозапчасти, продукты </a:t>
            </a:r>
            <a:r>
              <a:rPr lang="ru-RU" dirty="0" smtClean="0"/>
              <a:t>питания.</a:t>
            </a:r>
          </a:p>
          <a:p>
            <a:r>
              <a:rPr lang="ru-RU" dirty="0"/>
              <a:t>Женский пол, вопреки распространённой фразе про «любовь ушами», на самом деле любят представлять, как товар будет выглядеть в реальности, поэтому если есть такая возможность, используйте визуализацию.</a:t>
            </a:r>
          </a:p>
          <a:p>
            <a:r>
              <a:rPr lang="ru-RU" dirty="0" smtClean="0"/>
              <a:t>Для </a:t>
            </a:r>
            <a:r>
              <a:rPr lang="ru-RU" dirty="0"/>
              <a:t>мужского пола пишите и говорите кратко и по делу. У них покупки чаще всего ограничиваются необходимыми товарами, они приобретают исключительно то, за чем пришли в магазин. Мужчины </a:t>
            </a:r>
            <a:r>
              <a:rPr lang="ru-RU" dirty="0"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</a:rPr>
              <a:t>лучше воспринимают</a:t>
            </a:r>
            <a:r>
              <a:rPr lang="ru-RU" dirty="0"/>
              <a:t> короткие формулировки без размытых определений и более открыто реагируют на шутки и лёгкие провокации.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628545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354</TotalTime>
  <Words>525</Words>
  <Application>Microsoft Office PowerPoint</Application>
  <PresentationFormat>Широкоэкранный</PresentationFormat>
  <Paragraphs>64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Грань</vt:lpstr>
      <vt:lpstr>ИНДИВИДУАЛЬНЫЙ ПРОЕКТ на тему  «Влияние рекламы на психику подростков» по дисциплине  «Биология» Обучающийся: Суворова Карина Класс 11«А» Руководитель проекта Г.В. Кальченко  2022г.</vt:lpstr>
      <vt:lpstr>Цель</vt:lpstr>
      <vt:lpstr>Задачи: </vt:lpstr>
      <vt:lpstr>Гипотеза</vt:lpstr>
      <vt:lpstr>Виды рекламы</vt:lpstr>
      <vt:lpstr>Психология рекламы</vt:lpstr>
      <vt:lpstr>Способы воздействия рекламы на подростков</vt:lpstr>
      <vt:lpstr>Особенности подросткового периода</vt:lpstr>
      <vt:lpstr>Особенности восприятия рекламы по гендерному признаку</vt:lpstr>
      <vt:lpstr> Влияние рекламы на подростков</vt:lpstr>
      <vt:lpstr>  Опрос</vt:lpstr>
      <vt:lpstr>Опрос</vt:lpstr>
      <vt:lpstr>Заключение</vt:lpstr>
      <vt:lpstr>    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ПРОЕКТ на тему  «Влияние рекламы на психику подростков» по дисциплине  «Биология» Обучающийся: Суворова Карина Класс 11«А» Руководитель проекта Г.В. Кальченко</dc:title>
  <dc:creator>Карина</dc:creator>
  <cp:lastModifiedBy>Карина</cp:lastModifiedBy>
  <cp:revision>9</cp:revision>
  <dcterms:created xsi:type="dcterms:W3CDTF">2022-03-16T12:18:04Z</dcterms:created>
  <dcterms:modified xsi:type="dcterms:W3CDTF">2022-03-19T05:22:43Z</dcterms:modified>
</cp:coreProperties>
</file>