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56" r:id="rId3"/>
    <p:sldId id="263" r:id="rId4"/>
    <p:sldId id="264" r:id="rId5"/>
    <p:sldId id="265" r:id="rId6"/>
    <p:sldId id="266" r:id="rId7"/>
    <p:sldId id="267" r:id="rId8"/>
    <p:sldId id="268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07.09.2019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07.09.2019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07.09.2019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1628801"/>
            <a:ext cx="5630640" cy="37557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107504" y="147"/>
            <a:ext cx="8856984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Природа Пожарского района дарит нам здоровье </a:t>
            </a:r>
            <a:endParaRPr lang="ru-RU" sz="5400" b="1" i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92080" y="5288340"/>
            <a:ext cx="35283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Выполнила: </a:t>
            </a:r>
          </a:p>
          <a:p>
            <a:r>
              <a:rPr lang="ru-RU" sz="2400" i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Балабина Анастасия, ученица 9Б класса, </a:t>
            </a:r>
          </a:p>
          <a:p>
            <a:r>
              <a:rPr lang="ru-RU" sz="2400" i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МОБУ СОШ №2</a:t>
            </a:r>
            <a:endParaRPr lang="ru-RU" sz="2400" i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74779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2768" y="1193719"/>
            <a:ext cx="4149992" cy="28983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4596692" y="4113068"/>
            <a:ext cx="438214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 smtClean="0"/>
              <a:t> </a:t>
            </a:r>
            <a:r>
              <a:rPr lang="ru-RU" i="1" dirty="0"/>
              <a:t>В лесах встречаются более 600 видов лекарственных растений. Среди них женьшень, элеутерококк, </a:t>
            </a:r>
            <a:r>
              <a:rPr lang="ru-RU" i="1" dirty="0" smtClean="0"/>
              <a:t>лимонник</a:t>
            </a:r>
            <a:r>
              <a:rPr lang="ru-RU" i="1" dirty="0"/>
              <a:t>.</a:t>
            </a:r>
          </a:p>
          <a:p>
            <a:pPr algn="ctr"/>
            <a:r>
              <a:rPr lang="ru-RU" i="1" dirty="0"/>
              <a:t>Животный мир здесь также многочислен и разнообразен. Уссурийский тигр </a:t>
            </a:r>
            <a:r>
              <a:rPr lang="ru-RU" i="1" dirty="0" smtClean="0"/>
              <a:t>сохранился только </a:t>
            </a:r>
            <a:r>
              <a:rPr lang="ru-RU" i="1" dirty="0"/>
              <a:t>в Приморском крае. Наши леса населяют изюбр, </a:t>
            </a:r>
            <a:r>
              <a:rPr lang="ru-RU" i="1" dirty="0" smtClean="0"/>
              <a:t>дикий </a:t>
            </a:r>
            <a:r>
              <a:rPr lang="ru-RU" i="1" dirty="0"/>
              <a:t>кабан, куница, барсук, </a:t>
            </a:r>
            <a:r>
              <a:rPr lang="ru-RU" i="1" dirty="0" smtClean="0"/>
              <a:t>амурская </a:t>
            </a:r>
            <a:r>
              <a:rPr lang="ru-RU" i="1" dirty="0"/>
              <a:t>белка.</a:t>
            </a:r>
          </a:p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-24261" y="-4290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>
                <a:solidFill>
                  <a:schemeClr val="bg2">
                    <a:lumMod val="75000"/>
                  </a:schemeClr>
                </a:solidFill>
              </a:rPr>
              <a:t>Пожарский район  является одним из самых </a:t>
            </a:r>
            <a:r>
              <a:rPr lang="ru-RU" sz="3200" b="1" i="1" dirty="0" smtClean="0">
                <a:solidFill>
                  <a:schemeClr val="bg2">
                    <a:lumMod val="75000"/>
                  </a:schemeClr>
                </a:solidFill>
              </a:rPr>
              <a:t>уникальных </a:t>
            </a:r>
            <a:r>
              <a:rPr lang="ru-RU" sz="3200" b="1" i="1" dirty="0">
                <a:solidFill>
                  <a:schemeClr val="bg2">
                    <a:lumMod val="75000"/>
                  </a:schemeClr>
                </a:solidFill>
              </a:rPr>
              <a:t>уголков нашего Приморья.</a:t>
            </a:r>
            <a:endParaRPr lang="ru-RU" sz="3200" b="1" i="1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861048"/>
            <a:ext cx="4084073" cy="28739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/>
          <p:cNvSpPr txBox="1"/>
          <p:nvPr/>
        </p:nvSpPr>
        <p:spPr>
          <a:xfrm>
            <a:off x="274293" y="1007353"/>
            <a:ext cx="427344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i="1" dirty="0"/>
              <a:t>Главной водной артерией река Бикин, одна из самых длинных притоков Уссури. Основа природного комплекса  района – леса, запасы древесины которых составляют около 2 млн. куб.м. Они состоят в  основном из кедра корейского, ели аянской, пихты </a:t>
            </a:r>
            <a:r>
              <a:rPr lang="ru-RU" sz="2000" i="1" dirty="0" smtClean="0"/>
              <a:t>цельнолистовой</a:t>
            </a:r>
            <a:r>
              <a:rPr lang="ru-RU" sz="2000" i="1" dirty="0"/>
              <a:t>, </a:t>
            </a:r>
            <a:r>
              <a:rPr lang="ru-RU" sz="2000" i="1" dirty="0" smtClean="0"/>
              <a:t>лиственницы даурской</a:t>
            </a:r>
            <a:r>
              <a:rPr lang="ru-RU" sz="2000" i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591324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i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Здоровье под ногами</a:t>
            </a:r>
            <a:endParaRPr lang="ru-RU" i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241" y="952128"/>
            <a:ext cx="4464496" cy="2764904"/>
          </a:xfrm>
        </p:spPr>
        <p:txBody>
          <a:bodyPr>
            <a:noAutofit/>
          </a:bodyPr>
          <a:lstStyle/>
          <a:p>
            <a:pPr marL="137160" indent="0" algn="ctr">
              <a:buNone/>
            </a:pPr>
            <a:r>
              <a:rPr lang="ru-RU" sz="2500" b="1" i="1" dirty="0">
                <a:solidFill>
                  <a:schemeClr val="tx2">
                    <a:lumMod val="10000"/>
                  </a:schemeClr>
                </a:solidFill>
              </a:rPr>
              <a:t>ЛИМОННИК</a:t>
            </a:r>
            <a:r>
              <a:rPr lang="ru-RU" sz="2500" i="1" dirty="0"/>
              <a:t> </a:t>
            </a:r>
            <a:endParaRPr lang="ru-RU" sz="2500" i="1" dirty="0" smtClean="0"/>
          </a:p>
          <a:p>
            <a:pPr marL="137160" indent="0" algn="ctr">
              <a:buNone/>
            </a:pPr>
            <a:r>
              <a:rPr lang="ru-RU" sz="2500" i="1" dirty="0" smtClean="0"/>
              <a:t>Охотники </a:t>
            </a:r>
            <a:r>
              <a:rPr lang="ru-RU" sz="2500" i="1" dirty="0"/>
              <a:t>Дальнего Востока заваривали чай из ягод, стеблей и корней лимонника для увеличения мышечной силы и предупреждения усталости.</a:t>
            </a:r>
            <a:endParaRPr lang="ru-RU" sz="2500" i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1052735"/>
            <a:ext cx="4231229" cy="29818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1" y="3717032"/>
            <a:ext cx="3995936" cy="29969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4256438" y="4007485"/>
            <a:ext cx="4896543" cy="24160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500" b="1" i="1" dirty="0">
                <a:solidFill>
                  <a:schemeClr val="tx2">
                    <a:lumMod val="10000"/>
                  </a:schemeClr>
                </a:solidFill>
              </a:rPr>
              <a:t>БАРХАТ АМУРСКИЙ </a:t>
            </a:r>
            <a:endParaRPr lang="ru-RU" sz="2500" b="1" i="1" dirty="0" smtClean="0">
              <a:solidFill>
                <a:schemeClr val="tx2">
                  <a:lumMod val="10000"/>
                </a:schemeClr>
              </a:solidFill>
            </a:endParaRPr>
          </a:p>
          <a:p>
            <a:pPr algn="ctr"/>
            <a:r>
              <a:rPr lang="ru-RU" sz="2500" i="1" dirty="0" smtClean="0"/>
              <a:t>Препараты</a:t>
            </a:r>
            <a:r>
              <a:rPr lang="ru-RU" sz="2500" i="1" dirty="0"/>
              <a:t>, полученные из этого дерева, используются в качестве тонизирующих, антисептических, жаропонижающих и кровоостанавливающих средств</a:t>
            </a:r>
            <a:r>
              <a:rPr lang="ru-RU" sz="2600" dirty="0"/>
              <a:t>.</a:t>
            </a:r>
            <a:endParaRPr lang="ru-RU" sz="2600" dirty="0"/>
          </a:p>
        </p:txBody>
      </p:sp>
    </p:spTree>
    <p:extLst>
      <p:ext uri="{BB962C8B-B14F-4D97-AF65-F5344CB8AC3E}">
        <p14:creationId xmlns:p14="http://schemas.microsoft.com/office/powerpoint/2010/main" val="32419237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0" y="188640"/>
            <a:ext cx="4139952" cy="3781222"/>
          </a:xfrm>
        </p:spPr>
        <p:txBody>
          <a:bodyPr>
            <a:noAutofit/>
          </a:bodyPr>
          <a:lstStyle/>
          <a:p>
            <a:pPr marL="137160" indent="0" algn="ctr">
              <a:buNone/>
            </a:pPr>
            <a:r>
              <a:rPr lang="ru-RU" sz="2400" b="1" i="1" dirty="0">
                <a:solidFill>
                  <a:schemeClr val="tx2">
                    <a:lumMod val="10000"/>
                  </a:schemeClr>
                </a:solidFill>
              </a:rPr>
              <a:t>БАРБАРИС </a:t>
            </a:r>
            <a:endParaRPr lang="ru-RU" sz="2400" b="1" i="1" dirty="0" smtClean="0">
              <a:solidFill>
                <a:schemeClr val="tx2">
                  <a:lumMod val="10000"/>
                </a:schemeClr>
              </a:solidFill>
            </a:endParaRPr>
          </a:p>
          <a:p>
            <a:pPr marL="137160" indent="0" algn="ctr">
              <a:buNone/>
            </a:pPr>
            <a:r>
              <a:rPr lang="ru-RU" sz="2400" i="1" dirty="0" smtClean="0"/>
              <a:t>Наличие </a:t>
            </a:r>
            <a:r>
              <a:rPr lang="ru-RU" sz="2400" i="1" dirty="0"/>
              <a:t>целого ряда свойств обусловлена богатым природным составом растения. Обогащены полезными веществами абсолютно все части растения: его плоды, листья, кора и корневище.</a:t>
            </a:r>
            <a:endParaRPr lang="ru-RU" sz="2400" i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332656"/>
            <a:ext cx="4423779" cy="30086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336" y="3717032"/>
            <a:ext cx="4330918" cy="30247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4592254" y="3441680"/>
            <a:ext cx="444424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>
                <a:solidFill>
                  <a:schemeClr val="tx2">
                    <a:lumMod val="10000"/>
                  </a:schemeClr>
                </a:solidFill>
              </a:rPr>
              <a:t>ЖЕНЬШЕНЬ</a:t>
            </a:r>
            <a:r>
              <a:rPr lang="ru-RU" sz="2400" i="1" dirty="0"/>
              <a:t> </a:t>
            </a:r>
            <a:endParaRPr lang="ru-RU" sz="2400" i="1" dirty="0" smtClean="0"/>
          </a:p>
          <a:p>
            <a:pPr algn="ctr"/>
            <a:r>
              <a:rPr lang="ru-RU" sz="2400" i="1" dirty="0" smtClean="0"/>
              <a:t>Растение </a:t>
            </a:r>
            <a:r>
              <a:rPr lang="ru-RU" sz="2400" i="1" dirty="0"/>
              <a:t>оказывает тонизирующее и болеутоляющее действие на организм. Женьшень повышает работоспособность, выводит желчь и улучшает газообмен в легких.</a:t>
            </a:r>
            <a:endParaRPr lang="ru-RU" sz="2400" i="1" dirty="0"/>
          </a:p>
        </p:txBody>
      </p:sp>
    </p:spTree>
    <p:extLst>
      <p:ext uri="{BB962C8B-B14F-4D97-AF65-F5344CB8AC3E}">
        <p14:creationId xmlns:p14="http://schemas.microsoft.com/office/powerpoint/2010/main" val="36587981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188641"/>
            <a:ext cx="4032448" cy="2880320"/>
          </a:xfrm>
        </p:spPr>
        <p:txBody>
          <a:bodyPr>
            <a:noAutofit/>
          </a:bodyPr>
          <a:lstStyle/>
          <a:p>
            <a:pPr marL="137160" indent="0" algn="ctr">
              <a:buNone/>
            </a:pPr>
            <a:r>
              <a:rPr lang="ru-RU" sz="2400" b="1" i="1" dirty="0">
                <a:solidFill>
                  <a:schemeClr val="tx2">
                    <a:lumMod val="10000"/>
                  </a:schemeClr>
                </a:solidFill>
              </a:rPr>
              <a:t>ДЕВЯСИЛ ЯПОНСКИЙ </a:t>
            </a:r>
            <a:r>
              <a:rPr lang="ru-RU" sz="2400" i="1" dirty="0"/>
              <a:t>Цветки использовали как противовоспалительное, кровоостанавливающее средство при запорах, для улучшения обмена веществ</a:t>
            </a:r>
            <a:r>
              <a:rPr lang="ru-RU" sz="2400" dirty="0"/>
              <a:t>.</a:t>
            </a:r>
            <a:endParaRPr lang="ru-RU" sz="24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2020" y="3049828"/>
            <a:ext cx="3996444" cy="3611279"/>
          </a:xfrm>
        </p:spPr>
        <p:txBody>
          <a:bodyPr>
            <a:normAutofit fontScale="92500" lnSpcReduction="20000"/>
          </a:bodyPr>
          <a:lstStyle/>
          <a:p>
            <a:endParaRPr lang="ru-RU" dirty="0"/>
          </a:p>
          <a:p>
            <a:pPr marL="137160" indent="0" algn="ctr">
              <a:buNone/>
            </a:pPr>
            <a:r>
              <a:rPr lang="ru-RU" b="1" i="1" dirty="0">
                <a:solidFill>
                  <a:schemeClr val="tx2">
                    <a:lumMod val="10000"/>
                  </a:schemeClr>
                </a:solidFill>
              </a:rPr>
              <a:t>ЭЛЕУТЕРОКОКК </a:t>
            </a:r>
            <a:endParaRPr lang="ru-RU" b="1" i="1" dirty="0" smtClean="0">
              <a:solidFill>
                <a:schemeClr val="tx2">
                  <a:lumMod val="10000"/>
                </a:schemeClr>
              </a:solidFill>
            </a:endParaRPr>
          </a:p>
          <a:p>
            <a:pPr marL="137160" indent="0" algn="ctr">
              <a:buNone/>
            </a:pPr>
            <a:r>
              <a:rPr lang="ru-RU" i="1" dirty="0" smtClean="0"/>
              <a:t>Это </a:t>
            </a:r>
            <a:r>
              <a:rPr lang="ru-RU" i="1" dirty="0"/>
              <a:t>растение имеет способность повышать выносливость, увеличивать уровень работоспособности. Его применяют для повышения тонуса организма и в качестве тонизирующего средства.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0992" y="259058"/>
            <a:ext cx="3924944" cy="31786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284984"/>
            <a:ext cx="4283968" cy="32129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5949002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67544" y="7819"/>
            <a:ext cx="4248472" cy="3637205"/>
          </a:xfrm>
        </p:spPr>
        <p:txBody>
          <a:bodyPr>
            <a:normAutofit fontScale="92500"/>
          </a:bodyPr>
          <a:lstStyle/>
          <a:p>
            <a:pPr marL="137160" indent="0" algn="ctr" fontAlgn="base">
              <a:buNone/>
            </a:pPr>
            <a:r>
              <a:rPr lang="ru-RU" b="1" i="1" dirty="0">
                <a:solidFill>
                  <a:schemeClr val="tx2">
                    <a:lumMod val="10000"/>
                  </a:schemeClr>
                </a:solidFill>
              </a:rPr>
              <a:t>ЛАПЧАТКА </a:t>
            </a:r>
            <a:endParaRPr lang="ru-RU" b="1" i="1" dirty="0" smtClean="0">
              <a:solidFill>
                <a:schemeClr val="tx2">
                  <a:lumMod val="10000"/>
                </a:schemeClr>
              </a:solidFill>
            </a:endParaRPr>
          </a:p>
          <a:p>
            <a:pPr marL="137160" indent="0" algn="ctr" fontAlgn="base">
              <a:buNone/>
            </a:pPr>
            <a:r>
              <a:rPr lang="ru-RU" i="1" dirty="0" smtClean="0"/>
              <a:t>Растение </a:t>
            </a:r>
            <a:r>
              <a:rPr lang="ru-RU" i="1" dirty="0"/>
              <a:t>обладает противосудорожным, болеутоляющим, мочегонным, вяжущим, кровоостанавливающим и ранозаживляющим действием, регулирует обмен веществ в организме.</a:t>
            </a:r>
          </a:p>
          <a:p>
            <a:pPr fontAlgn="base"/>
            <a:endParaRPr lang="ru-RU" b="1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0218" y="3108045"/>
            <a:ext cx="4248472" cy="3941477"/>
          </a:xfrm>
        </p:spPr>
        <p:txBody>
          <a:bodyPr>
            <a:noAutofit/>
          </a:bodyPr>
          <a:lstStyle/>
          <a:p>
            <a:pPr marL="137160" indent="0" algn="ctr">
              <a:buNone/>
            </a:pPr>
            <a:r>
              <a:rPr lang="ru-RU" sz="2300" b="1" i="1" dirty="0">
                <a:solidFill>
                  <a:schemeClr val="tx2">
                    <a:lumMod val="10000"/>
                  </a:schemeClr>
                </a:solidFill>
              </a:rPr>
              <a:t>ПАПОРОТНИК ОРЛЯК </a:t>
            </a:r>
            <a:r>
              <a:rPr lang="ru-RU" sz="2300" i="1" dirty="0"/>
              <a:t>Польза — укрепляет иммунитет, нормализует гормональный баланс и уровень сахара в крови, стимулирует нервную </a:t>
            </a:r>
            <a:r>
              <a:rPr lang="ru-RU" sz="2300" i="1" dirty="0" smtClean="0"/>
              <a:t>систему. Применяется </a:t>
            </a:r>
            <a:r>
              <a:rPr lang="ru-RU" sz="2300" i="1" dirty="0"/>
              <a:t>при постоянном шуме в ушах, используется в качестве глистогонного, мочегонного средства.</a:t>
            </a:r>
            <a:endParaRPr lang="ru-RU" sz="2300" i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404664"/>
            <a:ext cx="4104456" cy="27268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006" y="3645024"/>
            <a:ext cx="4339478" cy="29969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6494727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i="1" dirty="0" smtClean="0"/>
              <a:t>Минеральная вода «Ласточка»</a:t>
            </a:r>
            <a:endParaRPr lang="ru-RU" i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124744"/>
            <a:ext cx="7122250" cy="2448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7544" y="3573016"/>
            <a:ext cx="8496944" cy="3445843"/>
          </a:xfrm>
        </p:spPr>
        <p:txBody>
          <a:bodyPr>
            <a:normAutofit/>
          </a:bodyPr>
          <a:lstStyle/>
          <a:p>
            <a:pPr marL="137160" indent="0">
              <a:buNone/>
            </a:pPr>
            <a:r>
              <a:rPr lang="ru-RU" sz="2400" i="1" dirty="0"/>
              <a:t>Кремнистая лечебно-столовая минеральная вода «Ласточка 201» </a:t>
            </a:r>
            <a:r>
              <a:rPr lang="ru-RU" sz="2400" i="1" dirty="0" smtClean="0"/>
              <a:t>является </a:t>
            </a:r>
            <a:r>
              <a:rPr lang="ru-RU" sz="2400" i="1" dirty="0"/>
              <a:t>кремнистой </a:t>
            </a:r>
            <a:r>
              <a:rPr lang="ru-RU" sz="2400" i="1" dirty="0" smtClean="0"/>
              <a:t>водой. </a:t>
            </a:r>
            <a:r>
              <a:rPr lang="ru-RU" sz="2400" i="1" dirty="0"/>
              <a:t>Кремний укрепляет иммунную систему, помогает организму избавиться от шлаков, камней в почках и желчном пузыре, выводит тяжелые металлы и даже радионуклиды. Помимо этого, кремний восстанавливает эластичность кожи, укрепляет ногти и волосы, снижает уровень сахара в крови, нормализует давление, замедляет старение организма.</a:t>
            </a:r>
            <a:endParaRPr lang="ru-RU" sz="2400" i="1" dirty="0"/>
          </a:p>
        </p:txBody>
      </p:sp>
    </p:spTree>
    <p:extLst>
      <p:ext uri="{BB962C8B-B14F-4D97-AF65-F5344CB8AC3E}">
        <p14:creationId xmlns:p14="http://schemas.microsoft.com/office/powerpoint/2010/main" val="4275971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420888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i="1" dirty="0" smtClean="0"/>
              <a:t>Спасибо за внимание!</a:t>
            </a:r>
            <a:endParaRPr lang="ru-RU" sz="5400" i="1" dirty="0"/>
          </a:p>
        </p:txBody>
      </p:sp>
    </p:spTree>
    <p:extLst>
      <p:ext uri="{BB962C8B-B14F-4D97-AF65-F5344CB8AC3E}">
        <p14:creationId xmlns:p14="http://schemas.microsoft.com/office/powerpoint/2010/main" val="21445685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61</TotalTime>
  <Words>351</Words>
  <Application>Microsoft Office PowerPoint</Application>
  <PresentationFormat>Экран (4:3)</PresentationFormat>
  <Paragraphs>27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Апекс</vt:lpstr>
      <vt:lpstr>Презентация PowerPoint</vt:lpstr>
      <vt:lpstr>Презентация PowerPoint</vt:lpstr>
      <vt:lpstr>Здоровье под ногами</vt:lpstr>
      <vt:lpstr>Презентация PowerPoint</vt:lpstr>
      <vt:lpstr>Презентация PowerPoint</vt:lpstr>
      <vt:lpstr>Презентация PowerPoint</vt:lpstr>
      <vt:lpstr>Минеральная вода «Ласточка»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Учитель</dc:creator>
  <cp:lastModifiedBy>Учитель</cp:lastModifiedBy>
  <cp:revision>8</cp:revision>
  <dcterms:created xsi:type="dcterms:W3CDTF">2019-09-07T05:40:42Z</dcterms:created>
  <dcterms:modified xsi:type="dcterms:W3CDTF">2019-09-07T07:09:43Z</dcterms:modified>
</cp:coreProperties>
</file>